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La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Edwin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54b433737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54b433737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Andrew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53f2bd0b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53f2bd0b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Will: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-motivated by Version locks, we split the project into disparate pieces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53f2bd0b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53f2bd0b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-Iterative work on all fronts, continual evolution of how they’ll interact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553f2bd0b1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553f2bd0b1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Will: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-Project scope - our project is 3x failed projects in 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-Lack of experience with tools; random issues can stall prjoect by a week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-Continuous communication as each side evolved critical to our team’s success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-Bigfoot: Each incremental working bit should be archived just in case!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4f146da9c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4f146da9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54b433737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54b433737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Andrew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cba3a503a_2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cba3a503a_2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Edwin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4cba3a503a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4cba3a503a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Edwin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43f2a4b5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43f2a4b5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Edwin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43f2a4b5e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543f2a4b5e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Edwin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cba3a503a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cba3a503a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Andrew - Cover what has changed (two boards, no IP on board, UDP instead of LWIP)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54b433737c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54b433737c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Andrew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cba3a503a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4cba3a503a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Andrew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553f2bd0b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553f2bd0b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Andrew - emphasis is on the revised synthesizable Centroid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jpg"/><Relationship Id="rId4" Type="http://schemas.openxmlformats.org/officeDocument/2006/relationships/image" Target="../media/image21.png"/><Relationship Id="rId5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20.png"/><Relationship Id="rId9" Type="http://schemas.openxmlformats.org/officeDocument/2006/relationships/image" Target="../media/image22.png"/><Relationship Id="rId5" Type="http://schemas.openxmlformats.org/officeDocument/2006/relationships/image" Target="../media/image32.png"/><Relationship Id="rId6" Type="http://schemas.openxmlformats.org/officeDocument/2006/relationships/image" Target="../media/image34.png"/><Relationship Id="rId7" Type="http://schemas.openxmlformats.org/officeDocument/2006/relationships/image" Target="../media/image35.png"/><Relationship Id="rId8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6" Type="http://schemas.openxmlformats.org/officeDocument/2006/relationships/image" Target="../media/image3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www.youtube.com/watch?v=4I8RQKJYVxE" TargetMode="External"/><Relationship Id="rId4" Type="http://schemas.openxmlformats.org/officeDocument/2006/relationships/image" Target="../media/image2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4.png"/><Relationship Id="rId4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Relationship Id="rId4" Type="http://schemas.openxmlformats.org/officeDocument/2006/relationships/image" Target="../media/image12.png"/><Relationship Id="rId10" Type="http://schemas.openxmlformats.org/officeDocument/2006/relationships/image" Target="../media/image31.png"/><Relationship Id="rId9" Type="http://schemas.openxmlformats.org/officeDocument/2006/relationships/image" Target="../media/image29.png"/><Relationship Id="rId5" Type="http://schemas.openxmlformats.org/officeDocument/2006/relationships/image" Target="../media/image6.png"/><Relationship Id="rId6" Type="http://schemas.openxmlformats.org/officeDocument/2006/relationships/image" Target="../media/image33.png"/><Relationship Id="rId7" Type="http://schemas.openxmlformats.org/officeDocument/2006/relationships/image" Target="../media/image1.png"/><Relationship Id="rId8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23.png"/><Relationship Id="rId5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6.png"/><Relationship Id="rId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311708" y="131657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Frame Processing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Gun</a:t>
            </a:r>
            <a:r>
              <a:rPr lang="en-GB"/>
              <a:t> Automobile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Edwin Lee, Andrew Maksymowsky, William Kingsford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Custom IP Verification Flow</a:t>
            </a:r>
            <a:endParaRPr/>
          </a:p>
        </p:txBody>
      </p:sp>
      <p:sp>
        <p:nvSpPr>
          <p:cNvPr id="178" name="Google Shape;178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2525" y="1893875"/>
            <a:ext cx="6158949" cy="315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Group Organization</a:t>
            </a:r>
            <a:endParaRPr/>
          </a:p>
        </p:txBody>
      </p:sp>
      <p:pic>
        <p:nvPicPr>
          <p:cNvPr id="185" name="Google Shape;18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32">
            <a:off x="6510774" y="2503454"/>
            <a:ext cx="2633228" cy="1744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399966">
            <a:off x="82478" y="2630165"/>
            <a:ext cx="2089144" cy="158319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7" name="Google Shape;187;p23"/>
          <p:cNvCxnSpPr/>
          <p:nvPr/>
        </p:nvCxnSpPr>
        <p:spPr>
          <a:xfrm flipH="1" rot="10800000">
            <a:off x="1996100" y="3375350"/>
            <a:ext cx="915300" cy="3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8" name="Google Shape;188;p23"/>
          <p:cNvCxnSpPr/>
          <p:nvPr/>
        </p:nvCxnSpPr>
        <p:spPr>
          <a:xfrm flipH="1">
            <a:off x="5863163" y="3419513"/>
            <a:ext cx="579000" cy="4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89" name="Google Shape;18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95300" y="2416963"/>
            <a:ext cx="2783975" cy="191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Design Process</a:t>
            </a:r>
            <a:endParaRPr/>
          </a:p>
        </p:txBody>
      </p:sp>
      <p:pic>
        <p:nvPicPr>
          <p:cNvPr id="195" name="Google Shape;19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0000" y="4250675"/>
            <a:ext cx="1865240" cy="53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625" y="3814450"/>
            <a:ext cx="908251" cy="908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76575" y="1917247"/>
            <a:ext cx="1490475" cy="106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7">
            <a:off x="5753048" y="3567510"/>
            <a:ext cx="1624485" cy="1218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22288" y="3219351"/>
            <a:ext cx="1174899" cy="1566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66600" y="2294318"/>
            <a:ext cx="2148650" cy="15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129575" y="1412246"/>
            <a:ext cx="1865251" cy="14544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Lessons Learned </a:t>
            </a:r>
            <a:endParaRPr/>
          </a:p>
        </p:txBody>
      </p:sp>
      <p:pic>
        <p:nvPicPr>
          <p:cNvPr id="207" name="Google Shape;20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200" y="3454963"/>
            <a:ext cx="2381250" cy="152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35652" y="1978398"/>
            <a:ext cx="2150575" cy="163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63575" y="922763"/>
            <a:ext cx="2459500" cy="184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87425" y="2932750"/>
            <a:ext cx="3635650" cy="204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6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 </a:t>
            </a:r>
            <a:r>
              <a:rPr lang="en-GB"/>
              <a:t>Wifi controlled motors</a:t>
            </a:r>
            <a:endParaRPr/>
          </a:p>
        </p:txBody>
      </p:sp>
      <p:pic>
        <p:nvPicPr>
          <p:cNvPr id="221" name="Google Shape;221;p27" title="Mid Term Dem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92275" y="1937175"/>
            <a:ext cx="3979800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9600" y="1964889"/>
            <a:ext cx="3376439" cy="18992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/>
          <p:nvPr/>
        </p:nvSpPr>
        <p:spPr>
          <a:xfrm>
            <a:off x="2427525" y="3975225"/>
            <a:ext cx="648900" cy="4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You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5006850" y="3989875"/>
            <a:ext cx="3411300" cy="4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The guy she tells you not to worry about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5" name="Google Shape;95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7924" y="1753200"/>
            <a:ext cx="3146824" cy="2084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Proposed User Interface</a:t>
            </a:r>
            <a:endParaRPr/>
          </a:p>
        </p:txBody>
      </p:sp>
      <p:grpSp>
        <p:nvGrpSpPr>
          <p:cNvPr id="102" name="Google Shape;102;p15"/>
          <p:cNvGrpSpPr/>
          <p:nvPr/>
        </p:nvGrpSpPr>
        <p:grpSpPr>
          <a:xfrm>
            <a:off x="2925712" y="2101211"/>
            <a:ext cx="3292586" cy="1466341"/>
            <a:chOff x="3279775" y="2303100"/>
            <a:chExt cx="2991900" cy="1193700"/>
          </a:xfrm>
        </p:grpSpPr>
        <p:sp>
          <p:nvSpPr>
            <p:cNvPr id="103" name="Google Shape;103;p15"/>
            <p:cNvSpPr/>
            <p:nvPr/>
          </p:nvSpPr>
          <p:spPr>
            <a:xfrm>
              <a:off x="3279775" y="2303100"/>
              <a:ext cx="2991900" cy="11937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04" name="Google Shape;104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184978" y="2364275"/>
              <a:ext cx="1974502" cy="9027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5" name="Google Shape;105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426939" y="2529044"/>
              <a:ext cx="1224931" cy="76865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6" name="Google Shape;106;p15"/>
          <p:cNvGrpSpPr/>
          <p:nvPr/>
        </p:nvGrpSpPr>
        <p:grpSpPr>
          <a:xfrm>
            <a:off x="6792345" y="2364479"/>
            <a:ext cx="1987394" cy="939782"/>
            <a:chOff x="6433100" y="1354975"/>
            <a:chExt cx="1741800" cy="941100"/>
          </a:xfrm>
        </p:grpSpPr>
        <p:sp>
          <p:nvSpPr>
            <p:cNvPr id="107" name="Google Shape;107;p15"/>
            <p:cNvSpPr/>
            <p:nvPr/>
          </p:nvSpPr>
          <p:spPr>
            <a:xfrm>
              <a:off x="6433100" y="1354975"/>
              <a:ext cx="1741800" cy="9411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08" name="Google Shape;108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372500" y="1395534"/>
              <a:ext cx="768650" cy="76863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" name="Google Shape;109;p1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493200" y="1395528"/>
              <a:ext cx="768650" cy="7686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0" name="Google Shape;110;p15"/>
          <p:cNvGrpSpPr/>
          <p:nvPr/>
        </p:nvGrpSpPr>
        <p:grpSpPr>
          <a:xfrm>
            <a:off x="237850" y="2363825"/>
            <a:ext cx="2113800" cy="941100"/>
            <a:chOff x="1306275" y="1825525"/>
            <a:chExt cx="2113800" cy="941100"/>
          </a:xfrm>
        </p:grpSpPr>
        <p:sp>
          <p:nvSpPr>
            <p:cNvPr id="111" name="Google Shape;111;p15"/>
            <p:cNvSpPr/>
            <p:nvPr/>
          </p:nvSpPr>
          <p:spPr>
            <a:xfrm>
              <a:off x="1306275" y="1825525"/>
              <a:ext cx="2113800" cy="9411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12" name="Google Shape;112;p1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357250" y="1905753"/>
              <a:ext cx="768650" cy="7686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3" name="Google Shape;113;p1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349231" y="1905749"/>
              <a:ext cx="1024819" cy="7686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4" name="Google Shape;114;p15"/>
          <p:cNvSpPr/>
          <p:nvPr/>
        </p:nvSpPr>
        <p:spPr>
          <a:xfrm>
            <a:off x="2351650" y="2722025"/>
            <a:ext cx="574200" cy="2247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5"/>
          <p:cNvSpPr/>
          <p:nvPr/>
        </p:nvSpPr>
        <p:spPr>
          <a:xfrm>
            <a:off x="6218300" y="2722025"/>
            <a:ext cx="574200" cy="2247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" name="Google Shape;116;p15"/>
          <p:cNvGrpSpPr/>
          <p:nvPr/>
        </p:nvGrpSpPr>
        <p:grpSpPr>
          <a:xfrm>
            <a:off x="1429426" y="3814903"/>
            <a:ext cx="2418626" cy="1151066"/>
            <a:chOff x="1057849" y="4126781"/>
            <a:chExt cx="2107919" cy="914852"/>
          </a:xfrm>
        </p:grpSpPr>
        <p:sp>
          <p:nvSpPr>
            <p:cNvPr id="117" name="Google Shape;117;p15"/>
            <p:cNvSpPr/>
            <p:nvPr/>
          </p:nvSpPr>
          <p:spPr>
            <a:xfrm>
              <a:off x="1057849" y="4126781"/>
              <a:ext cx="2107919" cy="914852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18" name="Google Shape;118;p15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2228830" y="4191695"/>
              <a:ext cx="852500" cy="77494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9" name="Google Shape;119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141939" y="4233747"/>
              <a:ext cx="1032739" cy="58909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" name="Google Shape;120;p15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2310575" y="4266300"/>
              <a:ext cx="674226" cy="3792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1" name="Google Shape;121;p15"/>
          <p:cNvGrpSpPr/>
          <p:nvPr/>
        </p:nvGrpSpPr>
        <p:grpSpPr>
          <a:xfrm>
            <a:off x="5296151" y="3843003"/>
            <a:ext cx="2418490" cy="1151253"/>
            <a:chOff x="5296151" y="3843003"/>
            <a:chExt cx="2418490" cy="1151253"/>
          </a:xfrm>
        </p:grpSpPr>
        <p:sp>
          <p:nvSpPr>
            <p:cNvPr id="122" name="Google Shape;122;p15"/>
            <p:cNvSpPr/>
            <p:nvPr/>
          </p:nvSpPr>
          <p:spPr>
            <a:xfrm>
              <a:off x="5296151" y="3843003"/>
              <a:ext cx="2418490" cy="1151253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3" name="Google Shape;123;p15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6639735" y="3924678"/>
              <a:ext cx="978159" cy="9750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4" name="Google Shape;124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392636" y="3977588"/>
              <a:ext cx="1184965" cy="7412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5" name="Google Shape;125;p15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746575" y="4017175"/>
              <a:ext cx="764476" cy="4690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Originally Proposed</a:t>
            </a:r>
            <a:r>
              <a:rPr lang="en-GB"/>
              <a:t> System - Block Diagram</a:t>
            </a:r>
            <a:endParaRPr/>
          </a:p>
        </p:txBody>
      </p:sp>
      <p:pic>
        <p:nvPicPr>
          <p:cNvPr id="131" name="Google Shape;13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1625" y="1853850"/>
            <a:ext cx="5640757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7"/>
          <p:cNvSpPr txBox="1"/>
          <p:nvPr>
            <p:ph type="title"/>
          </p:nvPr>
        </p:nvSpPr>
        <p:spPr>
          <a:xfrm>
            <a:off x="727650" y="12428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Challenges Shaping our Project</a:t>
            </a:r>
            <a:endParaRPr/>
          </a:p>
        </p:txBody>
      </p:sp>
      <p:sp>
        <p:nvSpPr>
          <p:cNvPr id="137" name="Google Shape;137;p17"/>
          <p:cNvSpPr txBox="1"/>
          <p:nvPr>
            <p:ph idx="1" type="body"/>
          </p:nvPr>
        </p:nvSpPr>
        <p:spPr>
          <a:xfrm>
            <a:off x="727650" y="1714850"/>
            <a:ext cx="5519400" cy="363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Streaming Interface: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-"/>
            </a:pPr>
            <a:r>
              <a:rPr lang="en-GB" sz="1200"/>
              <a:t>Good Open Source Compression IP (H264, JPEG) doesn’t seem to exist, and Xilinx’s H264 module is only compatible with ultrascale FPGA’s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-"/>
            </a:pPr>
            <a:r>
              <a:rPr lang="en-GB" sz="1200"/>
              <a:t>Noisy wireless networks leading to high latency and packet loss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-"/>
            </a:pPr>
            <a:r>
              <a:rPr lang="en-GB" sz="1200"/>
              <a:t>WiFi throughput issues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/>
              <a:t>IP:  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-"/>
            </a:pPr>
            <a:r>
              <a:rPr lang="en-GB" sz="1200"/>
              <a:t>Green filtered camera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-"/>
            </a:pPr>
            <a:r>
              <a:rPr lang="en-GB" sz="1200"/>
              <a:t>Memory realities for IP buffer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/>
              <a:t>Workflow and Mechanical Issues: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-"/>
            </a:pPr>
            <a:r>
              <a:rPr lang="en-GB" sz="1200"/>
              <a:t>Vivado version differences 2017.4 -&gt; 2018.1 -&gt; 2018.3 -&gt; 2017.4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-"/>
            </a:pPr>
            <a:r>
              <a:rPr lang="en-GB" sz="1200"/>
              <a:t>Unavailability of expansion board, physical placement of IP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138" name="Google Shape;13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7650" y="2316350"/>
            <a:ext cx="2592149" cy="1993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Current</a:t>
            </a:r>
            <a:r>
              <a:rPr lang="en-GB"/>
              <a:t> System - Block Diagram</a:t>
            </a:r>
            <a:endParaRPr/>
          </a:p>
        </p:txBody>
      </p:sp>
      <p:sp>
        <p:nvSpPr>
          <p:cNvPr id="144" name="Google Shape;144;p18"/>
          <p:cNvSpPr txBox="1"/>
          <p:nvPr/>
        </p:nvSpPr>
        <p:spPr>
          <a:xfrm>
            <a:off x="4791300" y="711725"/>
            <a:ext cx="44100" cy="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5" name="Google Shape;14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500" y="2082000"/>
            <a:ext cx="3964601" cy="2310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1300" y="2091575"/>
            <a:ext cx="4037101" cy="21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8"/>
          <p:cNvSpPr txBox="1"/>
          <p:nvPr/>
        </p:nvSpPr>
        <p:spPr>
          <a:xfrm>
            <a:off x="1758675" y="4392275"/>
            <a:ext cx="12915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Gunner FPGA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18"/>
          <p:cNvSpPr txBox="1"/>
          <p:nvPr/>
        </p:nvSpPr>
        <p:spPr>
          <a:xfrm>
            <a:off x="6675300" y="4306475"/>
            <a:ext cx="12915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Driver 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FPGA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9"/>
          <p:cNvSpPr txBox="1"/>
          <p:nvPr>
            <p:ph type="title"/>
          </p:nvPr>
        </p:nvSpPr>
        <p:spPr>
          <a:xfrm>
            <a:off x="1257000" y="1318650"/>
            <a:ext cx="2992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Implemented</a:t>
            </a:r>
            <a:endParaRPr/>
          </a:p>
        </p:txBody>
      </p:sp>
      <p:sp>
        <p:nvSpPr>
          <p:cNvPr id="154" name="Google Shape;154;p19"/>
          <p:cNvSpPr txBox="1"/>
          <p:nvPr>
            <p:ph idx="1" type="body"/>
          </p:nvPr>
        </p:nvSpPr>
        <p:spPr>
          <a:xfrm>
            <a:off x="700150" y="2064225"/>
            <a:ext cx="3651900" cy="24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UDP protocol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C on Microblaze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Desktop client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Display Stream, issue commands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PMOD Camera Driver, Buffer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Image targeting IP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Cross validated Python, C, Verilog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Motor Controller </a:t>
            </a:r>
            <a:endParaRPr/>
          </a:p>
        </p:txBody>
      </p:sp>
      <p:sp>
        <p:nvSpPr>
          <p:cNvPr id="155" name="Google Shape;155;p19"/>
          <p:cNvSpPr txBox="1"/>
          <p:nvPr>
            <p:ph type="title"/>
          </p:nvPr>
        </p:nvSpPr>
        <p:spPr>
          <a:xfrm>
            <a:off x="4938325" y="1318650"/>
            <a:ext cx="33192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Leveraged</a:t>
            </a:r>
            <a:endParaRPr/>
          </a:p>
        </p:txBody>
      </p:sp>
      <p:sp>
        <p:nvSpPr>
          <p:cNvPr id="156" name="Google Shape;156;p19"/>
          <p:cNvSpPr txBox="1"/>
          <p:nvPr>
            <p:ph idx="1" type="body"/>
          </p:nvPr>
        </p:nvSpPr>
        <p:spPr>
          <a:xfrm>
            <a:off x="4984925" y="2064225"/>
            <a:ext cx="3417600" cy="24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Digilent WiFi PMOD Driver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Xilinx IP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Microblaze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Memory, Clock generators…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</a:t>
            </a:r>
            <a:r>
              <a:rPr lang="en-GB"/>
              <a:t>Custom IP</a:t>
            </a:r>
            <a:r>
              <a:rPr lang="en-GB"/>
              <a:t> Flow</a:t>
            </a:r>
            <a:endParaRPr/>
          </a:p>
        </p:txBody>
      </p:sp>
      <p:pic>
        <p:nvPicPr>
          <p:cNvPr id="162" name="Google Shape;16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4825" y="2151788"/>
            <a:ext cx="2835701" cy="21168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500" y="2166056"/>
            <a:ext cx="2835701" cy="21190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67150" y="2135325"/>
            <a:ext cx="2700597" cy="2149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</a:t>
            </a:r>
            <a:r>
              <a:rPr lang="en-GB"/>
              <a:t>Custom IP</a:t>
            </a:r>
            <a:r>
              <a:rPr lang="en-GB"/>
              <a:t> Flow</a:t>
            </a:r>
            <a:endParaRPr/>
          </a:p>
        </p:txBody>
      </p:sp>
      <p:pic>
        <p:nvPicPr>
          <p:cNvPr id="170" name="Google Shape;17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1375" y="2151173"/>
            <a:ext cx="2799600" cy="21016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2318" y="2146176"/>
            <a:ext cx="2799606" cy="211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8600" y="2146175"/>
            <a:ext cx="2571431" cy="211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